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948" y="-96"/>
      </p:cViewPr>
      <p:guideLst>
        <p:guide orient="horz" pos="6912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5949696"/>
            <a:ext cx="1920240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2"/>
            <a:ext cx="274320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972800"/>
            <a:ext cx="1920240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3868931"/>
            <a:ext cx="388620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3901439"/>
            <a:ext cx="1554480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7802881"/>
            <a:ext cx="1920240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74320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912860"/>
            <a:ext cx="1874520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4811779"/>
            <a:ext cx="1874520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5"/>
            <a:ext cx="274320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7559048"/>
            <a:ext cx="9377364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9" y="7549287"/>
            <a:ext cx="938212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7" y="5364480"/>
            <a:ext cx="8458197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7" y="7282688"/>
            <a:ext cx="8458197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5364480"/>
            <a:ext cx="982980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5910685"/>
            <a:ext cx="9272016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5364480"/>
            <a:ext cx="845820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0"/>
            <a:ext cx="891540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7285939"/>
            <a:ext cx="845820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4145280"/>
            <a:ext cx="1920240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6583681"/>
            <a:ext cx="1920240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20340321"/>
            <a:ext cx="640080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20340321"/>
            <a:ext cx="96012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20365519"/>
            <a:ext cx="64008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812800"/>
            <a:ext cx="25971500" cy="47752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2" y="6400800"/>
            <a:ext cx="5820833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91" y="6400800"/>
            <a:ext cx="5820833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81" y="6400800"/>
            <a:ext cx="5820833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9" y="6400800"/>
            <a:ext cx="5820833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1515411"/>
            <a:ext cx="25400000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3055203"/>
            <a:ext cx="254000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969603"/>
            <a:ext cx="254000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6656629"/>
            <a:ext cx="52705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7315200"/>
            <a:ext cx="52705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12949875"/>
            <a:ext cx="52705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3608447"/>
            <a:ext cx="52705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6656629"/>
            <a:ext cx="52705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7315200"/>
            <a:ext cx="52705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12949875"/>
            <a:ext cx="52705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3608447"/>
            <a:ext cx="52705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7324629"/>
            <a:ext cx="52705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7983200"/>
            <a:ext cx="52705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6656629"/>
            <a:ext cx="52705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7315200"/>
            <a:ext cx="52705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6656629"/>
            <a:ext cx="52705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7315200"/>
            <a:ext cx="52705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14</cp:revision>
  <dcterms:created xsi:type="dcterms:W3CDTF">2011-10-03T19:50:19Z</dcterms:created>
  <dcterms:modified xsi:type="dcterms:W3CDTF">2011-10-03T21:35:22Z</dcterms:modified>
</cp:coreProperties>
</file>